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9.jpg" ContentType="image/png"/>
  <Override PartName="/ppt/media/image20.jpg" ContentType="image/png"/>
  <Override PartName="/ppt/media/image21.jpg" ContentType="image/png"/>
  <Override PartName="/ppt/media/image22.jpg" ContentType="image/png"/>
  <Override PartName="/ppt/media/image24.jpg" ContentType="image/png"/>
  <Override PartName="/ppt/media/image25.JPG" ContentType="image/png"/>
  <Override PartName="/ppt/media/image28.jpg" ContentType="image/png"/>
  <Override PartName="/ppt/media/image31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310" r:id="rId10"/>
    <p:sldId id="311" r:id="rId11"/>
    <p:sldId id="312" r:id="rId12"/>
    <p:sldId id="313" r:id="rId13"/>
    <p:sldId id="296" r:id="rId14"/>
    <p:sldId id="280" r:id="rId15"/>
    <p:sldId id="264" r:id="rId16"/>
    <p:sldId id="290" r:id="rId17"/>
    <p:sldId id="276" r:id="rId18"/>
    <p:sldId id="297" r:id="rId19"/>
    <p:sldId id="298" r:id="rId20"/>
    <p:sldId id="299" r:id="rId21"/>
    <p:sldId id="292" r:id="rId22"/>
    <p:sldId id="300" r:id="rId23"/>
    <p:sldId id="302" r:id="rId24"/>
    <p:sldId id="303" r:id="rId25"/>
    <p:sldId id="304" r:id="rId26"/>
    <p:sldId id="307" r:id="rId27"/>
    <p:sldId id="308" r:id="rId28"/>
    <p:sldId id="284" r:id="rId29"/>
    <p:sldId id="257" r:id="rId30"/>
    <p:sldId id="259" r:id="rId31"/>
    <p:sldId id="289" r:id="rId32"/>
    <p:sldId id="283" r:id="rId33"/>
    <p:sldId id="285" r:id="rId34"/>
    <p:sldId id="293" r:id="rId35"/>
    <p:sldId id="294" r:id="rId36"/>
    <p:sldId id="260" r:id="rId37"/>
    <p:sldId id="287" r:id="rId38"/>
    <p:sldId id="263" r:id="rId39"/>
    <p:sldId id="286" r:id="rId40"/>
    <p:sldId id="281" r:id="rId41"/>
    <p:sldId id="282" r:id="rId42"/>
    <p:sldId id="277" r:id="rId43"/>
    <p:sldId id="274" r:id="rId44"/>
    <p:sldId id="275" r:id="rId45"/>
    <p:sldId id="272" r:id="rId46"/>
    <p:sldId id="273" r:id="rId47"/>
    <p:sldId id="266" r:id="rId48"/>
    <p:sldId id="271" r:id="rId49"/>
    <p:sldId id="270" r:id="rId50"/>
    <p:sldId id="268" r:id="rId51"/>
    <p:sldId id="265" r:id="rId52"/>
  </p:sldIdLst>
  <p:sldSz cx="9144000" cy="6858000" type="screen4x3"/>
  <p:notesSz cx="6858000" cy="9144000"/>
  <p:embeddedFontLst>
    <p:embeddedFont>
      <p:font typeface="Roboto" panose="020B0604020202020204" charset="0"/>
      <p:regular r:id="rId53"/>
      <p:bold r:id="rId54"/>
      <p:italic r:id="rId55"/>
      <p:boldItalic r:id="rId56"/>
    </p:embeddedFont>
    <p:embeddedFont>
      <p:font typeface="Roboto Condensed Light" panose="020B0604020202020204" charset="0"/>
      <p:regular r:id="rId57"/>
      <p: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9/03/2020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Firmware:</a:t>
            </a:r>
          </a:p>
          <a:p>
            <a:pPr lvl="1"/>
            <a:r>
              <a:rPr lang="en-US" dirty="0"/>
              <a:t>DAQ slave protocol</a:t>
            </a:r>
          </a:p>
          <a:p>
            <a:pPr lvl="2"/>
            <a:r>
              <a:rPr lang="en-US" dirty="0"/>
              <a:t>Python client for wired DAQ</a:t>
            </a:r>
          </a:p>
          <a:p>
            <a:pPr lvl="1"/>
            <a:r>
              <a:rPr lang="en-US" dirty="0"/>
              <a:t>BLE testing 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Inductive: try to optimize the receiver coil size</a:t>
            </a:r>
          </a:p>
          <a:p>
            <a:pPr lvl="2"/>
            <a:r>
              <a:rPr lang="en-US" dirty="0"/>
              <a:t>RF: waiting for samples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Kickoff meeting 8/31/20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(8/31/20 – 9/7/20)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05349"/>
              </p:ext>
            </p:extLst>
          </p:nvPr>
        </p:nvGraphicFramePr>
        <p:xfrm>
          <a:off x="285748" y="1174774"/>
          <a:ext cx="8361101" cy="418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6/3-8/16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8/16-8/23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8/23-8/30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61279" y="19815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261280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261280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4808734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4253854" y="333388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4213931" y="3695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4200405" y="432110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4231674" y="402596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6165534" y="27238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4808734" y="432110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4808733" y="400561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5603D76-2A3A-4111-B104-401A75F2A918}"/>
              </a:ext>
            </a:extLst>
          </p:cNvPr>
          <p:cNvSpPr/>
          <p:nvPr/>
        </p:nvSpPr>
        <p:spPr>
          <a:xfrm>
            <a:off x="4808734" y="366540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6193433" y="437718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5450874" y="266775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5450873" y="36682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193433" y="505336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5462624" y="434296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(in progress)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Reduce wireless charging coil size</a:t>
            </a:r>
          </a:p>
          <a:p>
            <a:pPr lvl="1"/>
            <a:r>
              <a:rPr lang="en-US" dirty="0"/>
              <a:t>Submitted PO for RF harvesting chips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Finish </a:t>
            </a:r>
            <a:r>
              <a:rPr lang="en-US"/>
              <a:t>IEN training [IN PROGRESS]</a:t>
            </a:r>
            <a:endParaRPr lang="en-US" dirty="0"/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Monday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1751</TotalTime>
  <Words>2152</Words>
  <Application>Microsoft Office PowerPoint</Application>
  <PresentationFormat>On-screen Show (4:3)</PresentationFormat>
  <Paragraphs>430</Paragraphs>
  <Slides>49</Slides>
  <Notes>0</Notes>
  <HiddenSlides>38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Monday</vt:lpstr>
      <vt:lpstr>Wireless charging: Inductive</vt:lpstr>
      <vt:lpstr>Wireless charging: RF</vt:lpstr>
      <vt:lpstr>PATH FORWARD</vt:lpstr>
      <vt:lpstr>Path forward (8/31/20 – 9/7/20)</vt:lpstr>
      <vt:lpstr>APPENDIX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152</cp:revision>
  <dcterms:created xsi:type="dcterms:W3CDTF">2016-03-09T16:46:53Z</dcterms:created>
  <dcterms:modified xsi:type="dcterms:W3CDTF">2020-09-03T13:24:54Z</dcterms:modified>
</cp:coreProperties>
</file>